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9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2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8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9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5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9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5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1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6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6306-326B-43BF-A997-6D0FD6A13CA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36642-7EC4-4829-9CA8-E0C07CAC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6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7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3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9244" y="135922"/>
            <a:ext cx="9144000" cy="14539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80 – летию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Виктории Токаревой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7" y="1589894"/>
            <a:ext cx="9316995" cy="4712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0126" y="6339009"/>
            <a:ext cx="5099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подготовлена сотрудниками ООУЛ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0000">
              <a:schemeClr val="accent5">
                <a:lumMod val="45000"/>
                <a:lumOff val="55000"/>
                <a:alpha val="2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665" y="207093"/>
            <a:ext cx="7290960" cy="15279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привыкли к Виктории Токаревой – тонкой и лиричной писательнице, мастеру «женской прозы»? Тогда познакомьтесь с НОВОЙ Викторией Токаревой – тонкой, изящной, ироничной, непредсказуемой – и её НОВЫМИ произведениями.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29665" y="1825625"/>
            <a:ext cx="7365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Казино под пером Токаревой превращается в своеобразную картину всего нашего мира – смешного, жутковатого, нелепого и прекрасного!..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-276" r="-1230" b="276"/>
          <a:stretch/>
        </p:blipFill>
        <p:spPr>
          <a:xfrm>
            <a:off x="429847" y="311628"/>
            <a:ext cx="3733736" cy="56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8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2000">
              <a:schemeClr val="accent5">
                <a:lumMod val="45000"/>
                <a:lumOff val="55000"/>
                <a:alpha val="2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2978" y="777017"/>
            <a:ext cx="7155224" cy="174376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«Один из нас» - чудесная возможность познакомиться как уже с известными, так и с новыми произведениями замечательного мастера.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одноименном рассказе Токарева от первого лица знакомит нас с перипетиями киношной жизни.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9" y="702644"/>
            <a:ext cx="3941875" cy="5337337"/>
          </a:xfrm>
        </p:spPr>
      </p:pic>
    </p:spTree>
    <p:extLst>
      <p:ext uri="{BB962C8B-B14F-4D97-AF65-F5344CB8AC3E}">
        <p14:creationId xmlns:p14="http://schemas.microsoft.com/office/powerpoint/2010/main" val="4232387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9000">
              <a:schemeClr val="accent5">
                <a:lumMod val="45000"/>
                <a:lumOff val="55000"/>
                <a:alpha val="2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4994" y="365125"/>
            <a:ext cx="6608805" cy="172728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Токарева – непревзойденный знаток таинственной женской души, великолепный Мастер слова. В книгу вошла новая повесть «Птица счастья» и другие яркие острохарактерные произведения, сюжеты которых словно взяты из самой жизни.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8" y="365125"/>
            <a:ext cx="4022320" cy="5783879"/>
          </a:xfrm>
        </p:spPr>
      </p:pic>
    </p:spTree>
    <p:extLst>
      <p:ext uri="{BB962C8B-B14F-4D97-AF65-F5344CB8AC3E}">
        <p14:creationId xmlns:p14="http://schemas.microsoft.com/office/powerpoint/2010/main" val="222787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5">
                <a:lumMod val="45000"/>
                <a:lumOff val="55000"/>
                <a:alpha val="2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799" y="1183074"/>
            <a:ext cx="7191633" cy="22932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повезло! Вы держите в руках уникальный сборник Виктории Токаревой «Кино и вокруг», в который вошло всё, что было написано замечательным мастером современной прозы для кино и о кино. Это и сценарии полюбившихся всем фильмов, и новые рассказы, в которых автор делится воспоминаниями о совместной работе с выдающимися мастерами отечественного кино.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11952" r="2624" b="7657"/>
          <a:stretch/>
        </p:blipFill>
        <p:spPr>
          <a:xfrm>
            <a:off x="472765" y="582923"/>
            <a:ext cx="3906730" cy="5786890"/>
          </a:xfrm>
        </p:spPr>
      </p:pic>
    </p:spTree>
    <p:extLst>
      <p:ext uri="{BB962C8B-B14F-4D97-AF65-F5344CB8AC3E}">
        <p14:creationId xmlns:p14="http://schemas.microsoft.com/office/powerpoint/2010/main" val="121492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1000">
              <a:schemeClr val="accent5">
                <a:lumMod val="45000"/>
                <a:lumOff val="55000"/>
                <a:alpha val="2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846" y="365124"/>
            <a:ext cx="7455877" cy="338309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шедевров классической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енской прозы», снова и снова исследующей вечные проблемы нашей жизни. Здесь «Быть или не быть?» превращается в «Любить или не любить?», и уже из этого возникает ещё один вопрос: «Что делать?!»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Что делать с Любовью – неуместной, неприличной и нелепой в наши дни всеобщей рациональности? Что делать в исконным, неизбывным желанием обычного счастья, о котором мечтает каждая женщина?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Виктория Токарева не предлагает ответов. Но может быть, Вы найдёте в её произведениях ответ для себя?..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9" y="365124"/>
            <a:ext cx="3703299" cy="5846301"/>
          </a:xfrm>
        </p:spPr>
      </p:pic>
    </p:spTree>
    <p:extLst>
      <p:ext uri="{BB962C8B-B14F-4D97-AF65-F5344CB8AC3E}">
        <p14:creationId xmlns:p14="http://schemas.microsoft.com/office/powerpoint/2010/main" val="142764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000">
              <a:schemeClr val="accent5">
                <a:lumMod val="45000"/>
                <a:lumOff val="55000"/>
                <a:alpha val="2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5330" y="477795"/>
            <a:ext cx="4168345" cy="315509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У Виктории Токаревой нет плохих рассказов.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 неё есть только хорошие, очень хорошие и блестящие…»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Юрий Нагибин.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6" y="288324"/>
            <a:ext cx="1680189" cy="2776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76" y="2671408"/>
            <a:ext cx="1795849" cy="2702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52" y="4415028"/>
            <a:ext cx="1645920" cy="2295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96" y="288324"/>
            <a:ext cx="1710675" cy="2776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17" y="2671408"/>
            <a:ext cx="1790223" cy="2526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43" y="3821905"/>
            <a:ext cx="1568294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3000">
              <a:schemeClr val="accent5">
                <a:lumMod val="45000"/>
                <a:lumOff val="55000"/>
                <a:alpha val="2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sz="6000" dirty="0" smtClean="0">
                <a:solidFill>
                  <a:srgbClr val="FF0000"/>
                </a:solidFill>
              </a:rPr>
              <a:t>С Юбилеем, Мастер!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" y="1902941"/>
            <a:ext cx="5412260" cy="419385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92" y="1902941"/>
            <a:ext cx="5782962" cy="41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2000">
              <a:schemeClr val="accent5">
                <a:lumMod val="5000"/>
                <a:lumOff val="95000"/>
              </a:schemeClr>
            </a:gs>
            <a:gs pos="91000">
              <a:schemeClr val="accent5">
                <a:lumMod val="45000"/>
                <a:lumOff val="55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1359243"/>
            <a:ext cx="5741773" cy="4349579"/>
          </a:xfrm>
        </p:spPr>
      </p:pic>
      <p:sp>
        <p:nvSpPr>
          <p:cNvPr id="4" name="Прямоугольник 3"/>
          <p:cNvSpPr/>
          <p:nvPr/>
        </p:nvSpPr>
        <p:spPr>
          <a:xfrm>
            <a:off x="5906530" y="1359243"/>
            <a:ext cx="59641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Прозаик, драматург и сценарист Виктория Самойловна Токарева появилась на свет 20 ноября 1937 года в Ленинграде. Родители будущей писательницы поженились перед войной. Отец Виктории – Самуил Зильберштейн - был коренным ленинградцем, инженером. Его призвали в ополчение. После он сильно болел, попал в госпиталь с диагнозом «рак пищевода». Умер 36-летним в начале 1945 года. Мать одна занималась воспитанием двух дочерей, поскольку после смерти супруга больше замуж не вышла. Долго помощником был старший брат отца Евгений.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1969 году Виктория Токарева окончила ВГИК, по её сценариям были сняты известные фильмы «Джентльмены удачи», «Мимино» и др. В 90-е годы достигла пика своей популярности. Живёт в Москве.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98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2806" y="568412"/>
            <a:ext cx="7561695" cy="4786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Самойловна является непревзойденным знатоком таинственной женской души, и несомненно она – великолепный Мастер слова. Каждая её строчка обладает внутренней притягательностью: нет фраз лишних, нет фраз бессмысленных – каждая из них – самоценна и рождает в воображении яркие запоминающиеся образы. В её рассказах и повестях найдётся место всему: любви, дружбе, боли, грусти, нежности, одиночеству и ещё очень многому, без чего невозможна жизнь каждого человека…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минуты апатии стоит только прочитать пару строк из её книг, как хорошее настроение вам гарантировано.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454"/>
            <a:ext cx="3945924" cy="5585254"/>
          </a:xfrm>
        </p:spPr>
      </p:pic>
    </p:spTree>
    <p:extLst>
      <p:ext uri="{BB962C8B-B14F-4D97-AF65-F5344CB8AC3E}">
        <p14:creationId xmlns:p14="http://schemas.microsoft.com/office/powerpoint/2010/main" val="205674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4507" y="897923"/>
            <a:ext cx="6779741" cy="416834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«Пушкинское спокойствие» – так можно сказать о прозе Виктории Токаревой. Её произведения утешают, помогают видеть жизнь как нечто неразгаданное. Любовь побеждает не только расставания и смерть, но даже предательство, обиды и ненависть…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1" y="327883"/>
            <a:ext cx="4187510" cy="6024270"/>
          </a:xfrm>
        </p:spPr>
      </p:pic>
    </p:spTree>
    <p:extLst>
      <p:ext uri="{BB962C8B-B14F-4D97-AF65-F5344CB8AC3E}">
        <p14:creationId xmlns:p14="http://schemas.microsoft.com/office/powerpoint/2010/main" val="291927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897" y="999439"/>
            <a:ext cx="7282250" cy="227098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сердце нет любви, человек мёртв. Живым он только притворяется. Такова своеобразная точка отсчёта для всего творчества писательницы. Любовь в её произведении не всегда бывает нежной – в ней есть место и для боли, и для непонимания. Но в повседневной, будничной суете любовь – луч света, а счастье, даже недолгое,  - единственное, ради чего стоит жить…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3" y="375386"/>
            <a:ext cx="4328621" cy="5951853"/>
          </a:xfrm>
        </p:spPr>
      </p:pic>
    </p:spTree>
    <p:extLst>
      <p:ext uri="{BB962C8B-B14F-4D97-AF65-F5344CB8AC3E}">
        <p14:creationId xmlns:p14="http://schemas.microsoft.com/office/powerpoint/2010/main" val="49134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chemeClr val="accent5">
                <a:lumMod val="45000"/>
                <a:lumOff val="55000"/>
                <a:alpha val="20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762" y="365125"/>
            <a:ext cx="6790038" cy="269935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герой романа Костя, рожденный под знаком Стрельца, по горло увязший в жизненных и любовных проблемах, нашёл миллион. Долларов. И…началось…Началась новая книга Виктории Токаревой. Новая история нашей с вами нелепой, грустной, опасной и смешной жизни…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8" y="365125"/>
            <a:ext cx="4118733" cy="5972952"/>
          </a:xfrm>
        </p:spPr>
      </p:pic>
    </p:spTree>
    <p:extLst>
      <p:ext uri="{BB962C8B-B14F-4D97-AF65-F5344CB8AC3E}">
        <p14:creationId xmlns:p14="http://schemas.microsoft.com/office/powerpoint/2010/main" val="39400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5000">
              <a:schemeClr val="accent5">
                <a:lumMod val="45000"/>
                <a:lumOff val="55000"/>
                <a:alpha val="20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" y="318566"/>
            <a:ext cx="3898232" cy="6077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2616" y="1005016"/>
            <a:ext cx="7274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произведениях Токаревой основой является «вместимость», на вершине её вспыхивает острота интуиции. События, которые происходят вокруг героя, мы переживаем как собственный опыт, как будто наши глаза поставлены в его лицо. Её произведения – литературная математика. Она говорит разумные вещи разумно.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Макико Ояма.</a:t>
            </a:r>
          </a:p>
        </p:txBody>
      </p:sp>
    </p:spTree>
    <p:extLst>
      <p:ext uri="{BB962C8B-B14F-4D97-AF65-F5344CB8AC3E}">
        <p14:creationId xmlns:p14="http://schemas.microsoft.com/office/powerpoint/2010/main" val="937247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accent5">
                <a:lumMod val="45000"/>
                <a:lumOff val="55000"/>
                <a:alpha val="20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603" y="1057103"/>
            <a:ext cx="7498494" cy="279820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в сборнике по большей части старые, проверенные временем. Они действительно стали классикой тогда ещё советской литературы. Эти истории писались в то время, когда общественное официально котировалось выше личного, когда переживания были другими. Когда говорилось, что «единственное, что нам мешает, - это уверенность в завтрашнем дне».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Интересно, что её персонажи, меняющиеся в соответствии с временем, внутри не меняются вовсе. У них те же обиды. Та же грусть и надежда на лучшее. Эти чувства – цель описания.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2" y="488548"/>
            <a:ext cx="4333101" cy="6030097"/>
          </a:xfrm>
        </p:spPr>
      </p:pic>
    </p:spTree>
    <p:extLst>
      <p:ext uri="{BB962C8B-B14F-4D97-AF65-F5344CB8AC3E}">
        <p14:creationId xmlns:p14="http://schemas.microsoft.com/office/powerpoint/2010/main" val="294219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chemeClr val="accent5">
                <a:lumMod val="45000"/>
                <a:lumOff val="55000"/>
                <a:alpha val="2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365125"/>
            <a:ext cx="7232822" cy="24851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Токаревой – это удивительная возможность увидеть неповторимое в обыденном, открыть необыкновенное чудо в прозе окружающей жизни, это окно в загадочный, непредсказуемый мир взаимоотношений мужчины и женщины.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0" y="365125"/>
            <a:ext cx="4457952" cy="6205000"/>
          </a:xfrm>
        </p:spPr>
      </p:pic>
    </p:spTree>
    <p:extLst>
      <p:ext uri="{BB962C8B-B14F-4D97-AF65-F5344CB8AC3E}">
        <p14:creationId xmlns:p14="http://schemas.microsoft.com/office/powerpoint/2010/main" val="355768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735</Words>
  <Application>Microsoft Office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К 80 – летию  Виктории Токаревой</vt:lpstr>
      <vt:lpstr>Презентация PowerPoint</vt:lpstr>
      <vt:lpstr>Виктория Самойловна является непревзойденным знатоком таинственной женской души, и несомненно она – великолепный Мастер слова. Каждая её строчка обладает внутренней притягательностью: нет фраз лишних, нет фраз бессмысленных – каждая из них – самоценна и рождает в воображении яркие запоминающиеся образы. В её рассказах и повестях найдётся место всему: любви, дружбе, боли, грусти, нежности, одиночеству и ещё очень многому, без чего невозможна жизнь каждого человека… В минуты апатии стоит только прочитать пару строк из её книг, как хорошее настроение вам гарантировано.  </vt:lpstr>
      <vt:lpstr>«Пушкинское спокойствие» – так можно сказать о прозе Виктории Токаревой. Её произведения утешают, помогают видеть жизнь как нечто неразгаданное. Любовь побеждает не только расставания и смерть, но даже предательство, обиды и ненависть…</vt:lpstr>
      <vt:lpstr>Если в сердце нет любви, человек мёртв. Живым он только притворяется. Такова своеобразная точка отсчёта для всего творчества писательницы. Любовь в её произведении не всегда бывает нежной – в ней есть место и для боли, и для непонимания. Но в повседневной, будничной суете любовь – луч света, а счастье, даже недолгое,  - единственное, ради чего стоит жить… </vt:lpstr>
      <vt:lpstr>Главный герой романа Костя, рожденный под знаком Стрельца, по горло увязший в жизненных и любовных проблемах, нашёл миллион. Долларов. И…началось…Началась новая книга Виктории Токаревой. Новая история нашей с вами нелепой, грустной, опасной и смешной жизни…</vt:lpstr>
      <vt:lpstr>Презентация PowerPoint</vt:lpstr>
      <vt:lpstr>Рассказы в сборнике по большей части старые, проверенные временем. Они действительно стали классикой тогда ещё советской литературы. Эти истории писались в то время, когда общественное официально котировалось выше личного, когда переживания были другими. Когда говорилось, что «единственное, что нам мешает, - это уверенность в завтрашнем дне».     Интересно, что её персонажи, меняющиеся в соответствии с временем, внутри не меняются вовсе. У них те же обиды. Та же грусть и надежда на лучшее. Эти чувства – цель описания.</vt:lpstr>
      <vt:lpstr>Творчество Токаревой – это удивительная возможность увидеть неповторимое в обыденном, открыть необыкновенное чудо в прозе окружающей жизни, это окно в загадочный, непредсказуемый мир взаимоотношений мужчины и женщины.</vt:lpstr>
      <vt:lpstr>Вы привыкли к Виктории Токаревой – тонкой и лиричной писательнице, мастеру «женской прозы»? Тогда познакомьтесь с НОВОЙ Викторией Токаревой – тонкой, изящной, ироничной, непредсказуемой – и её НОВЫМИ произведениями.</vt:lpstr>
      <vt:lpstr>Сборник «Один из нас» - чудесная возможность познакомиться как уже с известными, так и с новыми произведениями замечательного мастера. В одноименном рассказе Токарева от первого лица знакомит нас с перипетиями киношной жизни. </vt:lpstr>
      <vt:lpstr>Виктория Токарева – непревзойденный знаток таинственной женской души, великолепный Мастер слова. В книгу вошла новая повесть «Птица счастья» и другие яркие острохарактерные произведения, сюжеты которых словно взяты из самой жизни.</vt:lpstr>
      <vt:lpstr>Вам повезло! Вы держите в руках уникальный сборник Виктории Токаревой «Кино и вокруг», в который вошло всё, что было написано замечательным мастером современной прозы для кино и о кино. Это и сценарии полюбившихся всем фильмов, и новые рассказы, в которых автор делится воспоминаниями о совместной работе с выдающимися мастерами отечественного кино.</vt:lpstr>
      <vt:lpstr>Коллекция шедевров классической «женской прозы», снова и снова исследующей вечные проблемы нашей жизни. Здесь «Быть или не быть?» превращается в «Любить или не любить?», и уже из этого возникает ещё один вопрос: «Что делать?!»    Что делать с Любовью – неуместной, неприличной и нелепой в наши дни всеобщей рациональности? Что делать в исконным, неизбывным желанием обычного счастья, о котором мечтает каждая женщина?     Виктория Токарева не предлагает ответов. Но может быть, Вы найдёте в её произведениях ответ для себя?..</vt:lpstr>
      <vt:lpstr>« У Виктории Токаревой нет плохих рассказов.      У неё есть только хорошие, очень хорошие и блестящие…»                        Юрий Нагибин.</vt:lpstr>
      <vt:lpstr>            С Юбилеем, Мастер!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80 – летию ВикторииТокоревой.</dc:title>
  <dc:creator>Пользователь</dc:creator>
  <cp:lastModifiedBy>User2</cp:lastModifiedBy>
  <cp:revision>59</cp:revision>
  <dcterms:created xsi:type="dcterms:W3CDTF">2017-10-31T10:45:33Z</dcterms:created>
  <dcterms:modified xsi:type="dcterms:W3CDTF">2018-09-20T07:26:01Z</dcterms:modified>
</cp:coreProperties>
</file>